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2" r:id="rId4"/>
    <p:sldId id="259" r:id="rId5"/>
    <p:sldId id="261" r:id="rId6"/>
    <p:sldId id="276" r:id="rId7"/>
    <p:sldId id="264" r:id="rId8"/>
    <p:sldId id="263" r:id="rId9"/>
    <p:sldId id="265" r:id="rId10"/>
    <p:sldId id="266" r:id="rId11"/>
    <p:sldId id="274" r:id="rId12"/>
    <p:sldId id="267" r:id="rId13"/>
    <p:sldId id="268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7691" autoAdjust="0"/>
  </p:normalViewPr>
  <p:slideViewPr>
    <p:cSldViewPr>
      <p:cViewPr varScale="1">
        <p:scale>
          <a:sx n="67" d="100"/>
          <a:sy n="67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7;&#1074;&#1088;&#1086;&#1089;&#1077;&#1090;&#1100;\Desktop\&#1084;&#1086;&#1080;%20&#1087;&#1072;&#1087;&#1082;&#1080;\&#1089;&#1072;&#1076;&#1080;&#1082;\&#1082;&#1086;&#1085;&#1089;&#1087;\&#1076;&#1083;&#1103;%20&#1089;&#1072;&#1076;&#1080;&#1082;&#1072;%20&#1074;&#1080;&#1088;&#1090;.%20&#1084;&#1091;&#1079;&#1077;&#1081;\&#1047;&#1072;&#1087;&#1080;&#1089;&#1100;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85;&#1072;&#1088;&#1072;&#1084;&#1099;/&#1074;&#1086;&#1074;_out.sw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85;&#1072;&#1088;&#1072;&#1084;&#1099;/&#1055;&#1072;&#1088;&#1086;&#1074;&#1086;&#1079;.sw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85;&#1072;&#1088;&#1072;&#1084;&#1099;/DSC01197%20Panorama_out.sw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85;&#1072;&#1088;&#1072;&#1084;&#1099;/&#1044;&#1086;&#1083;&#1075;&#1080;&#1093;.sw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7;&#1074;&#1088;&#1086;&#1089;&#1077;&#1090;&#1100;\Desktop\&#1084;&#1086;&#1080;%20&#1087;&#1072;&#1087;&#1082;&#1080;\&#1089;&#1072;&#1076;&#1080;&#1082;\&#1082;&#1086;&#1085;&#1089;&#1087;\&#1076;&#1083;&#1103;%20&#1089;&#1072;&#1076;&#1080;&#1082;&#1072;%20&#1074;&#1080;&#1088;&#1090;.%20&#1084;&#1091;&#1079;&#1077;&#1081;\&#1047;&#1072;&#1087;&#1080;&#1089;&#1100;%20(3).m4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06" t="7064" r="22962" b="30254"/>
          <a:stretch/>
        </p:blipFill>
        <p:spPr bwMode="auto">
          <a:xfrm>
            <a:off x="-124890" y="66568"/>
            <a:ext cx="9268890" cy="6791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82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31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9285"/>
            <a:ext cx="9144000" cy="692728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59832" y="2276872"/>
            <a:ext cx="3816424" cy="31683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3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31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9285"/>
            <a:ext cx="9144000" cy="69272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AWNFWEQ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1844824"/>
            <a:ext cx="2520280" cy="38884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3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7548045.jpg"/>
          <p:cNvPicPr>
            <a:picLocks noChangeAspect="1"/>
          </p:cNvPicPr>
          <p:nvPr/>
        </p:nvPicPr>
        <p:blipFill>
          <a:blip r:embed="rId2" cstate="print"/>
          <a:srcRect l="41338"/>
          <a:stretch>
            <a:fillRect/>
          </a:stretch>
        </p:blipFill>
        <p:spPr>
          <a:xfrm>
            <a:off x="1475656" y="0"/>
            <a:ext cx="57961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4309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-68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4214" y="0"/>
            <a:ext cx="4321373" cy="6477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188640"/>
            <a:ext cx="4104456" cy="31683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3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-68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4214" y="0"/>
            <a:ext cx="4321373" cy="6477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44309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06" t="7064" r="22962" b="30254"/>
          <a:stretch/>
        </p:blipFill>
        <p:spPr bwMode="auto">
          <a:xfrm>
            <a:off x="-124890" y="66568"/>
            <a:ext cx="9268890" cy="6791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Fixies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7602" y="4941168"/>
            <a:ext cx="1436398" cy="1748036"/>
          </a:xfrm>
          <a:prstGeom prst="rect">
            <a:avLst/>
          </a:prstGeom>
        </p:spPr>
      </p:pic>
      <p:pic>
        <p:nvPicPr>
          <p:cNvPr id="5" name="Запись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40352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82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poln.ru/pars_docs/refs/211/210914/210914_html_m29b9ba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791504"/>
          </a:xfrm>
          <a:prstGeom prst="rect">
            <a:avLst/>
          </a:prstGeom>
          <a:noFill/>
        </p:spPr>
      </p:pic>
      <p:pic>
        <p:nvPicPr>
          <p:cNvPr id="614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1384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ixies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7602" y="4941168"/>
            <a:ext cx="1436398" cy="1748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08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w2.google.com/mw-panoramio/photos/medium/43983478.jpg"/>
          <p:cNvPicPr/>
          <p:nvPr/>
        </p:nvPicPr>
        <p:blipFill>
          <a:blip r:embed="rId2" cstate="print"/>
          <a:srcRect r="3600" b="1120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13779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ixies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7602" y="4941168"/>
            <a:ext cx="1436398" cy="1748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4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ol-nsk-cs2.su/v-bashni/krasnoyrskay/ilansk/DSC_7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1384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Fixies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7602" y="4941168"/>
            <a:ext cx="1436398" cy="1748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27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-68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4214" y="0"/>
            <a:ext cx="4321373" cy="6477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5-конечная звезда 2">
            <a:hlinkClick r:id="rId3" action="ppaction://hlinkfile"/>
          </p:cNvPr>
          <p:cNvSpPr/>
          <p:nvPr/>
        </p:nvSpPr>
        <p:spPr>
          <a:xfrm>
            <a:off x="0" y="5733256"/>
            <a:ext cx="1296144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Fixies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7602" y="4941168"/>
            <a:ext cx="1436398" cy="1748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4309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06" t="7064" r="22962" b="30254"/>
          <a:stretch/>
        </p:blipFill>
        <p:spPr bwMode="auto">
          <a:xfrm>
            <a:off x="-124890" y="66568"/>
            <a:ext cx="9268890" cy="6791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Fixies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4976" y="2564904"/>
            <a:ext cx="3389024" cy="4124300"/>
          </a:xfrm>
          <a:prstGeom prst="rect">
            <a:avLst/>
          </a:prstGeom>
        </p:spPr>
      </p:pic>
      <p:pic>
        <p:nvPicPr>
          <p:cNvPr id="4" name="Запись (3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82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6138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342" y="0"/>
            <a:ext cx="5103316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51720" y="980728"/>
            <a:ext cx="4824536" cy="30963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3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6138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342" y="0"/>
            <a:ext cx="510331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4309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0</Words>
  <Application>Microsoft Office PowerPoint</Application>
  <PresentationFormat>Экран (4:3)</PresentationFormat>
  <Paragraphs>0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евросеть</cp:lastModifiedBy>
  <cp:revision>21</cp:revision>
  <dcterms:created xsi:type="dcterms:W3CDTF">2018-01-15T06:29:45Z</dcterms:created>
  <dcterms:modified xsi:type="dcterms:W3CDTF">2020-11-22T18:01:06Z</dcterms:modified>
</cp:coreProperties>
</file>