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A70-3D61-40AE-BB12-0D1DAFA85DF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30E0-4462-44B5-B6C3-DD53AC126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A70-3D61-40AE-BB12-0D1DAFA85DF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30E0-4462-44B5-B6C3-DD53AC126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A70-3D61-40AE-BB12-0D1DAFA85DF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30E0-4462-44B5-B6C3-DD53AC126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A70-3D61-40AE-BB12-0D1DAFA85DF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30E0-4462-44B5-B6C3-DD53AC126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A70-3D61-40AE-BB12-0D1DAFA85DF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30E0-4462-44B5-B6C3-DD53AC126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A70-3D61-40AE-BB12-0D1DAFA85DF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30E0-4462-44B5-B6C3-DD53AC126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A70-3D61-40AE-BB12-0D1DAFA85DF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30E0-4462-44B5-B6C3-DD53AC126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A70-3D61-40AE-BB12-0D1DAFA85DF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30E0-4462-44B5-B6C3-DD53AC126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A70-3D61-40AE-BB12-0D1DAFA85DF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30E0-4462-44B5-B6C3-DD53AC126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A70-3D61-40AE-BB12-0D1DAFA85DF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30E0-4462-44B5-B6C3-DD53AC126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A70-3D61-40AE-BB12-0D1DAFA85DF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30E0-4462-44B5-B6C3-DD53AC126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1BA70-3D61-40AE-BB12-0D1DAFA85DF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F30E0-4462-44B5-B6C3-DD53AC126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7167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Спинкою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зеленовата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Животиком желтовата,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Черненькая шапочка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полоска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шарфика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C:\Users\Toshiba\Desktop\синичка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18" y="2143116"/>
            <a:ext cx="5715040" cy="47148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4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Кто в беретке ярко-красной,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чёрной курточке атласной?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меня он не глядит.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Всё стучит, стучит, стучит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Users\Toshiba\Desktop\дятел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2000240"/>
            <a:ext cx="4071965" cy="4857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5743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Чернокрылый</a:t>
            </a:r>
            <a:r>
              <a:rPr lang="ru-RU" sz="3600" dirty="0"/>
              <a:t>, красногрудый,</a:t>
            </a:r>
            <a:br>
              <a:rPr lang="ru-RU" sz="3600" dirty="0"/>
            </a:br>
            <a:r>
              <a:rPr lang="ru-RU" sz="3600" dirty="0"/>
              <a:t>И зимой найдет приют:</a:t>
            </a:r>
            <a:br>
              <a:rPr lang="ru-RU" sz="3600" dirty="0"/>
            </a:br>
            <a:r>
              <a:rPr lang="ru-RU" sz="3600" dirty="0"/>
              <a:t>Не боится он простуды –</a:t>
            </a:r>
            <a:br>
              <a:rPr lang="ru-RU" sz="3600" dirty="0"/>
            </a:br>
            <a:r>
              <a:rPr lang="ru-RU" sz="3600" dirty="0"/>
              <a:t>С первым снегом</a:t>
            </a:r>
            <a:br>
              <a:rPr lang="ru-RU" sz="3600" dirty="0"/>
            </a:br>
            <a:r>
              <a:rPr lang="ru-RU" sz="3600" dirty="0"/>
              <a:t>Тут как тут!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:\Users\Toshiba\Desktop\снегирь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2285992"/>
            <a:ext cx="6072230" cy="4572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5743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Окраской – серовата,</a:t>
            </a:r>
            <a:br>
              <a:rPr lang="ru-RU" sz="3600" dirty="0" smtClean="0"/>
            </a:br>
            <a:r>
              <a:rPr lang="ru-RU" sz="3600" dirty="0" smtClean="0"/>
              <a:t>Повадкой – воровата,</a:t>
            </a:r>
            <a:br>
              <a:rPr lang="ru-RU" sz="3600" dirty="0" smtClean="0"/>
            </a:br>
            <a:r>
              <a:rPr lang="ru-RU" sz="3600" dirty="0" smtClean="0"/>
              <a:t>Крикунья хрипловатая –</a:t>
            </a:r>
            <a:br>
              <a:rPr lang="ru-RU" sz="3600" dirty="0" smtClean="0"/>
            </a:br>
            <a:r>
              <a:rPr lang="ru-RU" sz="3600" dirty="0" smtClean="0"/>
              <a:t>Известная персона</a:t>
            </a:r>
            <a:br>
              <a:rPr lang="ru-RU" sz="3600" dirty="0" smtClean="0"/>
            </a:br>
            <a:r>
              <a:rPr lang="ru-RU" sz="3600" dirty="0" smtClean="0"/>
              <a:t>Кто она?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:\Users\Toshiba\Desktop\ворона.jpe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2285992"/>
            <a:ext cx="5857916" cy="4572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5992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Эта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птица так болтлива,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Воровата, суетлива,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Стрекотунья,  белобока,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 зовут её…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:\Users\Toshiba\Desktop\сорока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2285992"/>
            <a:ext cx="6500858" cy="4572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0030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Птичка-невеличка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Ножки имеет,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Ходить не умеет.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Хочет сделать шажок –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Получается прыжок</a:t>
            </a:r>
            <a:r>
              <a:rPr lang="ru-RU" dirty="0"/>
              <a:t>. </a:t>
            </a:r>
          </a:p>
        </p:txBody>
      </p:sp>
      <p:pic>
        <p:nvPicPr>
          <p:cNvPr id="4" name="Содержимое 3" descr="C:\Users\Toshiba\Desktop\воробей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4" y="2571744"/>
            <a:ext cx="6143669" cy="4286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9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Спинкою зеленовата Животиком желтовата, Черненькая шапочка И полоска шарфика</vt:lpstr>
      <vt:lpstr>Кто в беретке ярко-красной, В чёрной курточке атласной? На меня он не глядит. Всё стучит, стучит, стучит</vt:lpstr>
      <vt:lpstr> Чернокрылый, красногрудый, И зимой найдет приют: Не боится он простуды – С первым снегом Тут как тут!  </vt:lpstr>
      <vt:lpstr> Окраской – серовата, Повадкой – воровата, Крикунья хрипловатая – Известная персона Кто она?  </vt:lpstr>
      <vt:lpstr> Эта птица так болтлива, Воровата, суетлива, Стрекотунья,  белобока, А зовут её… </vt:lpstr>
      <vt:lpstr> Птичка-невеличка Ножки имеет, Ходить не умеет. Хочет сделать шажок – Получается прыжок.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Спинкою зеленовата Животиком желтовата, Черненькая шапочка И полоска шарфика.</dc:title>
  <dc:creator>Toshiba</dc:creator>
  <cp:lastModifiedBy>Toshiba</cp:lastModifiedBy>
  <cp:revision>7</cp:revision>
  <dcterms:created xsi:type="dcterms:W3CDTF">2017-10-09T10:42:45Z</dcterms:created>
  <dcterms:modified xsi:type="dcterms:W3CDTF">2017-10-17T13:52:11Z</dcterms:modified>
</cp:coreProperties>
</file>