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83" r:id="rId4"/>
    <p:sldId id="273" r:id="rId5"/>
    <p:sldId id="274" r:id="rId6"/>
    <p:sldId id="275" r:id="rId7"/>
    <p:sldId id="276" r:id="rId8"/>
    <p:sldId id="277" r:id="rId9"/>
    <p:sldId id="279" r:id="rId10"/>
    <p:sldId id="278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A4BD03-C267-4C61-9DC7-5B1DAFE08CDC}">
          <p14:sldIdLst>
            <p14:sldId id="256"/>
            <p14:sldId id="272"/>
            <p14:sldId id="283"/>
            <p14:sldId id="273"/>
            <p14:sldId id="274"/>
            <p14:sldId id="275"/>
            <p14:sldId id="276"/>
            <p14:sldId id="277"/>
            <p14:sldId id="279"/>
            <p14:sldId id="278"/>
            <p14:sldId id="280"/>
          </p14:sldIdLst>
        </p14:section>
        <p14:section name="Раздел без заголовка" id="{653E98B0-0106-4FC4-82C6-8873264C0FE7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FFA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87" autoAdjust="0"/>
  </p:normalViewPr>
  <p:slideViewPr>
    <p:cSldViewPr>
      <p:cViewPr>
        <p:scale>
          <a:sx n="80" d="100"/>
          <a:sy n="80" d="100"/>
        </p:scale>
        <p:origin x="-1483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BEE37-F205-4A21-935B-BE69B1DAF6C1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434AE-412A-4998-AF86-86AE758F3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3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23.11.20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9400"/>
            <a:ext cx="9144000" cy="6876000"/>
          </a:xfrm>
          <a:prstGeom prst="frame">
            <a:avLst>
              <a:gd name="adj1" fmla="val 3148"/>
            </a:avLst>
          </a:prstGeom>
          <a:gradFill flip="none" rotWithShape="1">
            <a:gsLst>
              <a:gs pos="7400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  <a:gs pos="9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Рисунок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059356" y="6691313"/>
            <a:ext cx="1120696" cy="2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rgbClr val="002060"/>
            </a:solidFill>
            <a:prstDash val="solid"/>
          </a:ln>
          <a:blipFill>
            <a:blip r:embed="rId15"/>
            <a:stretch>
              <a:fillRect/>
            </a:stretch>
          </a:blip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ln>
            <a:solidFill>
              <a:srgbClr val="002060"/>
            </a:solidFill>
          </a:ln>
          <a:blipFill>
            <a:blip r:embed="rId15"/>
            <a:stretch>
              <a:fillRect/>
            </a:stretch>
          </a:blip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ln>
            <a:solidFill>
              <a:srgbClr val="002060"/>
            </a:solidFill>
          </a:ln>
          <a:blipFill>
            <a:blip r:embed="rId15"/>
            <a:stretch>
              <a:fillRect/>
            </a:stretch>
          </a:blip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rgbClr val="002060"/>
            </a:solidFill>
          </a:ln>
          <a:blipFill>
            <a:blip r:embed="rId15"/>
            <a:stretch>
              <a:fillRect/>
            </a:stretch>
          </a:blip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rgbClr val="002060"/>
            </a:solidFill>
          </a:ln>
          <a:blipFill>
            <a:blip r:embed="rId15"/>
            <a:stretch>
              <a:fillRect/>
            </a:stretch>
          </a:blip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rgbClr val="002060"/>
            </a:solidFill>
          </a:ln>
          <a:blipFill>
            <a:blip r:embed="rId15"/>
            <a:stretch>
              <a:fillRect/>
            </a:stretch>
          </a:blip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283968" y="4653136"/>
            <a:ext cx="3816424" cy="1728192"/>
          </a:xfrm>
          <a:prstGeom prst="rect">
            <a:avLst/>
          </a:prstGeom>
          <a:solidFill>
            <a:srgbClr val="5DFFA6"/>
          </a:solidFill>
          <a:ln w="38100">
            <a:solidFill>
              <a:srgbClr val="00660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kumimoji="0" lang="ru-RU" sz="3200" b="1" i="0" u="none" strike="noStrike" kern="1200" cap="none" spc="0" normalizeH="0" baseline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Шура Юлия Владимировна,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kumimoji="0" lang="ru-RU" sz="3200" b="1" i="1" u="none" strike="noStrike" kern="1200" cap="none" spc="0" normalizeH="0" baseline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«Иланский детский сад №50»</a:t>
            </a:r>
            <a:endParaRPr kumimoji="0" lang="ru-RU" sz="3200" b="1" i="1" u="none" strike="noStrike" kern="1200" cap="none" spc="0" normalizeH="0" baseline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653136"/>
            <a:ext cx="2592517" cy="1944216"/>
          </a:xfrm>
          <a:prstGeom prst="rect">
            <a:avLst/>
          </a:prstGeom>
          <a:noFill/>
        </p:spPr>
      </p:pic>
      <p:sp>
        <p:nvSpPr>
          <p:cNvPr id="14" name="Прямоугольник 13">
            <a:hlinkClick r:id="" action="ppaction://noaction"/>
          </p:cNvPr>
          <p:cNvSpPr/>
          <p:nvPr/>
        </p:nvSpPr>
        <p:spPr>
          <a:xfrm>
            <a:off x="971600" y="4670682"/>
            <a:ext cx="2429856" cy="1584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/>
        </p:nvSpPr>
        <p:spPr>
          <a:xfrm>
            <a:off x="251520" y="1340768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0541" cmpd="sng">
                  <a:solidFill>
                    <a:srgbClr val="002060"/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880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  <a:p>
            <a:pPr>
              <a:lnSpc>
                <a:spcPct val="80000"/>
              </a:lnSpc>
            </a:pPr>
            <a:r>
              <a:rPr lang="ru-RU" sz="660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OpenSymbol" pitchFamily="2" charset="0"/>
                <a:cs typeface="Times New Roman" pitchFamily="18" charset="0"/>
              </a:rPr>
              <a:t>Хвойные </a:t>
            </a:r>
          </a:p>
          <a:p>
            <a:pPr>
              <a:lnSpc>
                <a:spcPct val="80000"/>
              </a:lnSpc>
            </a:pPr>
            <a:r>
              <a:rPr lang="ru-RU" sz="660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OpenSymbol" pitchFamily="2" charset="0"/>
                <a:cs typeface="Times New Roman" pitchFamily="18" charset="0"/>
              </a:rPr>
              <a:t>деревья</a:t>
            </a:r>
            <a:r>
              <a:rPr lang="en-US" sz="660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OpenSymbol" pitchFamily="2" charset="0"/>
                <a:cs typeface="Times New Roman" pitchFamily="18" charset="0"/>
              </a:rPr>
              <a:t> </a:t>
            </a:r>
            <a:r>
              <a:rPr lang="ru-RU" sz="660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OpenSymbol" pitchFamily="2" charset="0"/>
                <a:cs typeface="Times New Roman" pitchFamily="18" charset="0"/>
              </a:rPr>
              <a:t>нашего города</a:t>
            </a:r>
            <a:endParaRPr lang="ru-RU" sz="6600" dirty="0" smtClean="0">
              <a:ln/>
              <a:solidFill>
                <a:srgbClr val="002060"/>
              </a:solidFill>
              <a:latin typeface="Times New Roman" pitchFamily="18" charset="0"/>
              <a:ea typeface="OpenSymbol" pitchFamily="2" charset="0"/>
              <a:cs typeface="Times New Roman" pitchFamily="18" charset="0"/>
            </a:endParaRPr>
          </a:p>
          <a:p>
            <a:r>
              <a:rPr lang="ru-RU" sz="48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OpenSymbol" pitchFamily="2" charset="0"/>
              </a:rPr>
              <a:t> </a:t>
            </a:r>
            <a:endParaRPr lang="ru-RU" sz="48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</p:txBody>
      </p:sp>
      <p:pic>
        <p:nvPicPr>
          <p:cNvPr id="1029" name="Picture 5" descr="C:\Users\user\Desktop\деревья\334a7b8418d39820c18b4177393c3cc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51520" y="188639"/>
            <a:ext cx="8640960" cy="115212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/>
        </p:nvSpPr>
        <p:spPr>
          <a:xfrm>
            <a:off x="251520" y="1340768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0541" cmpd="sng">
                  <a:solidFill>
                    <a:srgbClr val="00206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880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  <a:p>
            <a:r>
              <a:rPr lang="ru-RU" sz="48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OpenSymbol" pitchFamily="2" charset="0"/>
              </a:rPr>
              <a:t> </a:t>
            </a:r>
            <a:endParaRPr lang="ru-RU" sz="48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</p:txBody>
      </p:sp>
      <p:pic>
        <p:nvPicPr>
          <p:cNvPr id="1029" name="Picture 5" descr="C:\Users\user\Desktop\деревья\334a7b8418d39820c18b4177393c3c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821" y="224339"/>
            <a:ext cx="8640960" cy="1152127"/>
          </a:xfrm>
          <a:prstGeom prst="rect">
            <a:avLst/>
          </a:prstGeom>
          <a:noFill/>
        </p:spPr>
      </p:pic>
      <p:pic>
        <p:nvPicPr>
          <p:cNvPr id="4098" name="Picture 2" descr="C:\Users\User\Downloads\НРК\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2" b="5764"/>
          <a:stretch/>
        </p:blipFill>
        <p:spPr bwMode="auto">
          <a:xfrm>
            <a:off x="375353" y="1132396"/>
            <a:ext cx="4140460" cy="257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НРК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2" y="3896838"/>
            <a:ext cx="4086201" cy="271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НРК\pozhar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132396"/>
            <a:ext cx="3960441" cy="257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wnloads\НРК\content_les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6210" r="1954" b="4410"/>
          <a:stretch/>
        </p:blipFill>
        <p:spPr bwMode="auto">
          <a:xfrm>
            <a:off x="4875364" y="3896837"/>
            <a:ext cx="3873100" cy="271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394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/>
        </p:nvSpPr>
        <p:spPr>
          <a:xfrm>
            <a:off x="251520" y="1340768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0541" cmpd="sng">
                  <a:solidFill>
                    <a:srgbClr val="00206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880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  <a:p>
            <a:r>
              <a:rPr lang="ru-RU" sz="48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OpenSymbol" pitchFamily="2" charset="0"/>
              </a:rPr>
              <a:t> </a:t>
            </a:r>
            <a:endParaRPr lang="ru-RU" sz="48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</p:txBody>
      </p:sp>
      <p:pic>
        <p:nvPicPr>
          <p:cNvPr id="1029" name="Picture 5" descr="C:\Users\user\Desktop\деревья\334a7b8418d39820c18b4177393c3c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821" y="224339"/>
            <a:ext cx="8640960" cy="1152127"/>
          </a:xfrm>
          <a:prstGeom prst="rect">
            <a:avLst/>
          </a:prstGeom>
          <a:noFill/>
        </p:spPr>
      </p:pic>
      <p:pic>
        <p:nvPicPr>
          <p:cNvPr id="2050" name="Picture 2" descr="C:\Users\User\Downloads\НРК\img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827912" cy="512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8576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/>
        </p:nvSpPr>
        <p:spPr>
          <a:xfrm>
            <a:off x="251520" y="1340768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0541" cmpd="sng">
                  <a:solidFill>
                    <a:srgbClr val="00206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880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  <a:p>
            <a:r>
              <a:rPr lang="ru-RU" sz="48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OpenSymbol" pitchFamily="2" charset="0"/>
              </a:rPr>
              <a:t> </a:t>
            </a:r>
            <a:endParaRPr lang="ru-RU" sz="48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</p:txBody>
      </p:sp>
      <p:pic>
        <p:nvPicPr>
          <p:cNvPr id="1032" name="Picture 8" descr="C:\Users\User\Downloads\НРК\screen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6" t="4553" r="28958"/>
          <a:stretch/>
        </p:blipFill>
        <p:spPr bwMode="auto">
          <a:xfrm>
            <a:off x="3707904" y="3310111"/>
            <a:ext cx="2592288" cy="317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ownloads\НРК\0214147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70" y="807554"/>
            <a:ext cx="2773887" cy="329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ownloads\НРК\10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user\Desktop\деревья\334a7b8418d39820c18b4177393c3cc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77280" y="188641"/>
            <a:ext cx="8640960" cy="1152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5513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/>
        </p:nvSpPr>
        <p:spPr>
          <a:xfrm>
            <a:off x="251520" y="1340768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0541" cmpd="sng">
                  <a:solidFill>
                    <a:srgbClr val="00206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880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  <a:p>
            <a:r>
              <a:rPr lang="ru-RU" sz="48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OpenSymbol" pitchFamily="2" charset="0"/>
              </a:rPr>
              <a:t> </a:t>
            </a:r>
            <a:endParaRPr lang="ru-RU" sz="48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</p:txBody>
      </p:sp>
      <p:pic>
        <p:nvPicPr>
          <p:cNvPr id="1029" name="Picture 5" descr="C:\Users\user\Desktop\деревья\334a7b8418d39820c18b4177393c3c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821" y="224339"/>
            <a:ext cx="8640960" cy="1152127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" action="ppaction://noaction"/>
          </p:cNvPr>
          <p:cNvSpPr/>
          <p:nvPr/>
        </p:nvSpPr>
        <p:spPr>
          <a:xfrm>
            <a:off x="611560" y="1268760"/>
            <a:ext cx="7740859" cy="5026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156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/>
        </p:nvSpPr>
        <p:spPr>
          <a:xfrm>
            <a:off x="251520" y="1340768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0541" cmpd="sng">
                  <a:solidFill>
                    <a:srgbClr val="00206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880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  <a:p>
            <a:r>
              <a:rPr lang="ru-RU" sz="48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OpenSymbol" pitchFamily="2" charset="0"/>
              </a:rPr>
              <a:t> </a:t>
            </a:r>
            <a:endParaRPr lang="ru-RU" sz="48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</p:txBody>
      </p:sp>
      <p:pic>
        <p:nvPicPr>
          <p:cNvPr id="1029" name="Picture 5" descr="C:\Users\user\Desktop\деревья\334a7b8418d39820c18b4177393c3c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821" y="224339"/>
            <a:ext cx="8640960" cy="1152127"/>
          </a:xfrm>
          <a:prstGeom prst="rect">
            <a:avLst/>
          </a:prstGeom>
          <a:noFill/>
        </p:spPr>
      </p:pic>
      <p:pic>
        <p:nvPicPr>
          <p:cNvPr id="6" name="Рисунок 5" descr="C:\Users\User\Downloads\НРК\img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26456" r="62417" b="44480"/>
          <a:stretch/>
        </p:blipFill>
        <p:spPr bwMode="auto">
          <a:xfrm>
            <a:off x="395536" y="1401011"/>
            <a:ext cx="3876261" cy="298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НРК\img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6" t="24273" r="13974" b="43590"/>
          <a:stretch/>
        </p:blipFill>
        <p:spPr bwMode="auto">
          <a:xfrm>
            <a:off x="4427984" y="2348880"/>
            <a:ext cx="4320480" cy="333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55088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/>
        </p:nvSpPr>
        <p:spPr>
          <a:xfrm>
            <a:off x="251520" y="1340768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0541" cmpd="sng">
                  <a:solidFill>
                    <a:srgbClr val="00206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880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  <a:p>
            <a:r>
              <a:rPr lang="ru-RU" sz="48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OpenSymbol" pitchFamily="2" charset="0"/>
              </a:rPr>
              <a:t> </a:t>
            </a:r>
            <a:endParaRPr lang="ru-RU" sz="48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</p:txBody>
      </p:sp>
      <p:pic>
        <p:nvPicPr>
          <p:cNvPr id="1029" name="Picture 5" descr="C:\Users\user\Desktop\деревья\334a7b8418d39820c18b4177393c3c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821" y="224339"/>
            <a:ext cx="8640960" cy="1152127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" action="ppaction://noaction"/>
          </p:cNvPr>
          <p:cNvSpPr/>
          <p:nvPr/>
        </p:nvSpPr>
        <p:spPr>
          <a:xfrm>
            <a:off x="4211960" y="3501008"/>
            <a:ext cx="4536504" cy="309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hlinkClick r:id="" action="ppaction://noaction"/>
          </p:cNvPr>
          <p:cNvSpPr/>
          <p:nvPr/>
        </p:nvSpPr>
        <p:spPr>
          <a:xfrm>
            <a:off x="323528" y="1340768"/>
            <a:ext cx="4631433" cy="2880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899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/>
        </p:nvSpPr>
        <p:spPr>
          <a:xfrm>
            <a:off x="251520" y="1340768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0541" cmpd="sng">
                  <a:solidFill>
                    <a:srgbClr val="00206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880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  <a:p>
            <a:r>
              <a:rPr lang="ru-RU" sz="48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OpenSymbol" pitchFamily="2" charset="0"/>
              </a:rPr>
              <a:t> </a:t>
            </a:r>
            <a:endParaRPr lang="ru-RU" sz="48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</p:txBody>
      </p:sp>
      <p:pic>
        <p:nvPicPr>
          <p:cNvPr id="1029" name="Picture 5" descr="C:\Users\user\Desktop\деревья\334a7b8418d39820c18b4177393c3c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821" y="224339"/>
            <a:ext cx="8640960" cy="1152127"/>
          </a:xfrm>
          <a:prstGeom prst="rect">
            <a:avLst/>
          </a:prstGeom>
          <a:noFill/>
        </p:spPr>
      </p:pic>
      <p:pic>
        <p:nvPicPr>
          <p:cNvPr id="2050" name="Picture 2" descr="C:\Users\User\Downloads\НРК\1488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1" y="1340768"/>
            <a:ext cx="778552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851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/>
        </p:nvSpPr>
        <p:spPr>
          <a:xfrm>
            <a:off x="251520" y="1340768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0541" cmpd="sng">
                  <a:solidFill>
                    <a:srgbClr val="00206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880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  <a:p>
            <a:r>
              <a:rPr lang="ru-RU" sz="48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OpenSymbol" pitchFamily="2" charset="0"/>
              </a:rPr>
              <a:t> </a:t>
            </a:r>
            <a:endParaRPr lang="ru-RU" sz="48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</p:txBody>
      </p:sp>
      <p:pic>
        <p:nvPicPr>
          <p:cNvPr id="1029" name="Picture 5" descr="C:\Users\user\Desktop\деревья\334a7b8418d39820c18b4177393c3c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821" y="224339"/>
            <a:ext cx="8640960" cy="1152127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" action="ppaction://noaction"/>
          </p:cNvPr>
          <p:cNvSpPr/>
          <p:nvPr/>
        </p:nvSpPr>
        <p:spPr>
          <a:xfrm>
            <a:off x="539552" y="1340768"/>
            <a:ext cx="7776864" cy="4824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816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/>
        </p:nvSpPr>
        <p:spPr>
          <a:xfrm>
            <a:off x="251520" y="1340768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0541" cmpd="sng">
                  <a:solidFill>
                    <a:srgbClr val="00206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880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  <a:p>
            <a:r>
              <a:rPr lang="ru-RU" sz="48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OpenSymbol" pitchFamily="2" charset="0"/>
              </a:rPr>
              <a:t> </a:t>
            </a:r>
            <a:endParaRPr lang="ru-RU" sz="48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</p:txBody>
      </p:sp>
      <p:pic>
        <p:nvPicPr>
          <p:cNvPr id="1029" name="Picture 5" descr="C:\Users\user\Desktop\деревья\334a7b8418d39820c18b4177393c3c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821" y="224339"/>
            <a:ext cx="8640960" cy="1152127"/>
          </a:xfrm>
          <a:prstGeom prst="rect">
            <a:avLst/>
          </a:prstGeom>
          <a:noFill/>
        </p:spPr>
      </p:pic>
      <p:sp>
        <p:nvSpPr>
          <p:cNvPr id="4" name="Прямоугольник 3">
            <a:hlinkClick r:id="" action="ppaction://noaction"/>
          </p:cNvPr>
          <p:cNvSpPr/>
          <p:nvPr/>
        </p:nvSpPr>
        <p:spPr>
          <a:xfrm>
            <a:off x="827584" y="1304662"/>
            <a:ext cx="7488832" cy="4932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ru-RU" sz="48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375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/>
        </p:nvSpPr>
        <p:spPr>
          <a:xfrm>
            <a:off x="251520" y="1340768"/>
            <a:ext cx="87129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0541" cmpd="sng">
                  <a:solidFill>
                    <a:srgbClr val="002060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880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  <a:p>
            <a:r>
              <a:rPr lang="ru-RU" sz="4800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OpenSymbol" pitchFamily="2" charset="0"/>
              </a:rPr>
              <a:t> </a:t>
            </a:r>
            <a:endParaRPr lang="ru-RU" sz="48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OpenSymbol" pitchFamily="2" charset="0"/>
            </a:endParaRPr>
          </a:p>
        </p:txBody>
      </p:sp>
      <p:pic>
        <p:nvPicPr>
          <p:cNvPr id="1029" name="Picture 5" descr="C:\Users\user\Desktop\деревья\334a7b8418d39820c18b4177393c3c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821" y="224339"/>
            <a:ext cx="8640960" cy="1152127"/>
          </a:xfrm>
          <a:prstGeom prst="rect">
            <a:avLst/>
          </a:prstGeom>
          <a:noFill/>
        </p:spPr>
      </p:pic>
      <p:pic>
        <p:nvPicPr>
          <p:cNvPr id="3074" name="Picture 2" descr="C:\Users\User\Downloads\НРК\бс2-820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2" y="1237015"/>
            <a:ext cx="3923009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НРК\f01c533e04791d24969b2e292622e9f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08" y="1271904"/>
            <a:ext cx="3836099" cy="255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НРК\post_5accdccd79f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62" y="3934353"/>
            <a:ext cx="3782990" cy="247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985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35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Телевизор Шаблон</dc:title>
  <dc:subject>Окружающий мир 1 кл</dc:subject>
  <dc:creator>Неверова О.И.</dc:creator>
  <cp:lastModifiedBy>Пользователь</cp:lastModifiedBy>
  <cp:revision>273</cp:revision>
  <dcterms:modified xsi:type="dcterms:W3CDTF">2020-11-23T14:16:44Z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8125922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