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7" r:id="rId2"/>
    <p:sldId id="380" r:id="rId3"/>
    <p:sldId id="362" r:id="rId4"/>
    <p:sldId id="369" r:id="rId5"/>
    <p:sldId id="359" r:id="rId6"/>
    <p:sldId id="360" r:id="rId7"/>
    <p:sldId id="378" r:id="rId8"/>
    <p:sldId id="370" r:id="rId9"/>
    <p:sldId id="371" r:id="rId10"/>
    <p:sldId id="372" r:id="rId11"/>
    <p:sldId id="374" r:id="rId12"/>
    <p:sldId id="375" r:id="rId13"/>
    <p:sldId id="376" r:id="rId14"/>
    <p:sldId id="377" r:id="rId15"/>
    <p:sldId id="351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етсад50" initials="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000CC"/>
    <a:srgbClr val="006600"/>
    <a:srgbClr val="003300"/>
    <a:srgbClr val="0000FF"/>
    <a:srgbClr val="000000"/>
    <a:srgbClr val="002776"/>
    <a:srgbClr val="009900"/>
    <a:srgbClr val="FF37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8291" autoAdjust="0"/>
    <p:restoredTop sz="94660"/>
  </p:normalViewPr>
  <p:slideViewPr>
    <p:cSldViewPr>
      <p:cViewPr>
        <p:scale>
          <a:sx n="59" d="100"/>
          <a:sy n="59" d="100"/>
        </p:scale>
        <p:origin x="-145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POLZOV~1\AppData\Local\Temp\Rar$DI00.587\шаблон 2 титульни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40960" cy="63367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3923928" y="404664"/>
            <a:ext cx="48600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Авторы: Есякова Валентина Геннадьевна,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Лапицкая Анастасия Михайловна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  второй младшей группы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«Иланский детский сад № 50»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475656" y="3356992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Вариативность </a:t>
            </a:r>
          </a:p>
          <a:p>
            <a:pPr algn="ctr"/>
            <a:r>
              <a:rPr lang="ru-RU" sz="3600" b="1" dirty="0" smtClean="0"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предметной среды на уличном участке группы детского сада </a:t>
            </a:r>
          </a:p>
          <a:p>
            <a:pPr algn="ctr"/>
            <a:r>
              <a:rPr lang="ru-RU" sz="3600" b="1" dirty="0" smtClean="0"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«Как мы меняемся»</a:t>
            </a:r>
            <a:endParaRPr lang="ru-RU" sz="3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131840" y="6093296"/>
            <a:ext cx="2356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г.  Иланский, 2017 г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5380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111111\IMG_308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2048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111111\DSC046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12" t="10684"/>
          <a:stretch/>
        </p:blipFill>
        <p:spPr bwMode="auto">
          <a:xfrm>
            <a:off x="4716016" y="2924944"/>
            <a:ext cx="4067944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404664"/>
            <a:ext cx="31683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Вот и чай уже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готов,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Проходите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 за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стол,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Напекли мы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пирогов.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Постарайтесь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забыть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Очень вежливыми быть.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149080"/>
            <a:ext cx="33123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Вкусной получилась каша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Нам ее сварила Даша.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335699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79912" y="0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Дерево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C:\Users\user\Desktop\111111\DSC0468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928"/>
          <a:stretch/>
        </p:blipFill>
        <p:spPr bwMode="auto">
          <a:xfrm>
            <a:off x="251521" y="260648"/>
            <a:ext cx="3024336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 descr="C:\Users\user\Desktop\111111\DSC046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0" t="5555" r="13760"/>
          <a:stretch/>
        </p:blipFill>
        <p:spPr bwMode="auto">
          <a:xfrm>
            <a:off x="6300192" y="404664"/>
            <a:ext cx="2664296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 descr="C:\Users\user\Desktop\111111\DSC0467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19" r="8791"/>
          <a:stretch/>
        </p:blipFill>
        <p:spPr bwMode="auto">
          <a:xfrm>
            <a:off x="3347864" y="3068960"/>
            <a:ext cx="2952328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520" y="4437112"/>
            <a:ext cx="34563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Мастерили, мастерили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построили вигвам,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мы дружно потрудились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играть не скучно нам.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548680"/>
            <a:ext cx="3456384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Рассмотрели мы картинки,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Прочитали нам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рассказ.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задумали в индейцев Поиграть мы как-то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раз.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0" y="5805264"/>
            <a:ext cx="381642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такой у нас вигвам.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вас просим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гости к нам.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5949280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328498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64288" y="292494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355976" y="404664"/>
            <a:ext cx="7200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ru-RU" sz="3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endParaRPr lang="ru-RU" sz="3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endParaRPr lang="ru-RU" sz="3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C:\Users\user\Desktop\111111\IMG_309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8843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11111\IMG_309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52"/>
          <a:stretch/>
        </p:blipFill>
        <p:spPr bwMode="auto">
          <a:xfrm>
            <a:off x="5292080" y="188640"/>
            <a:ext cx="3574123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C:\Users\user\Desktop\111111\IMG_307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10445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5076056" y="4653136"/>
            <a:ext cx="3528392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Тима, Дима, Вовка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Взяли длинную веревку,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Закрутили, замотали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Словно в тропиках бывали.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371703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03648" y="2852936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111111\IMG_30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5" r="25197" b="3854"/>
          <a:stretch/>
        </p:blipFill>
        <p:spPr bwMode="auto">
          <a:xfrm>
            <a:off x="395536" y="260648"/>
            <a:ext cx="3312368" cy="2838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 descr="C:\Users\user\Desktop\111111\IMG_307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392488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11111\IMG_310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02918" cy="26976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314096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400506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4509120"/>
            <a:ext cx="352839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чудесная доска,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Пригодится нам всегда.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на ней качаемся,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выше забираемся.</a:t>
            </a: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07904" y="260648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Мостик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C:\Users\user\Desktop\111111\IMG_310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5232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11111\DSC0467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757090" cy="212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11111\DSC0467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53" b="12607"/>
          <a:stretch/>
        </p:blipFill>
        <p:spPr bwMode="auto">
          <a:xfrm>
            <a:off x="179512" y="3501008"/>
            <a:ext cx="2952328" cy="240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6" descr="D:\Мои документы\ФОТО\распечатать\P1040429 1.jpg"/>
          <p:cNvPicPr>
            <a:picLocks noChangeAspect="1" noChangeArrowheads="1"/>
          </p:cNvPicPr>
          <p:nvPr/>
        </p:nvPicPr>
        <p:blipFill rotWithShape="1">
          <a:blip r:embed="rId6" cstate="print"/>
          <a:srcRect t="12987" b="8027"/>
          <a:stretch/>
        </p:blipFill>
        <p:spPr bwMode="auto">
          <a:xfrm>
            <a:off x="6228184" y="3501008"/>
            <a:ext cx="2664296" cy="25202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876256" y="25649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602128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25649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48264" y="61653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C:\Users\Polzovatel\Desktop\РППС\среда В.Г\DSC02629.JPG"/>
          <p:cNvPicPr>
            <a:picLocks noChangeAspect="1" noChangeArrowheads="1"/>
          </p:cNvPicPr>
          <p:nvPr/>
        </p:nvPicPr>
        <p:blipFill>
          <a:blip r:embed="rId7" cstate="print"/>
          <a:srcRect l="7692" t="8713" r="7692" b="11414"/>
          <a:stretch>
            <a:fillRect/>
          </a:stretch>
        </p:blipFill>
        <p:spPr bwMode="auto">
          <a:xfrm>
            <a:off x="2483768" y="1484784"/>
            <a:ext cx="4080046" cy="29718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3923928" y="44371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5301208"/>
            <a:ext cx="345638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Летом, осенью, зимой,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Строим мостик мы с тобой.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Эй, ребята, подходите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немного помогите!</a:t>
            </a: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Documents and Settings\Ronaldo\Рабочий стол\294b058b0feb.jpg"/>
          <p:cNvPicPr>
            <a:picLocks noChangeAspect="1" noChangeArrowheads="1"/>
          </p:cNvPicPr>
          <p:nvPr/>
        </p:nvPicPr>
        <p:blipFill>
          <a:blip r:embed="rId2" cstate="print"/>
          <a:srcRect t="8109" b="3604"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6172200"/>
            <a:ext cx="6512511" cy="971550"/>
          </a:xfrm>
        </p:spPr>
        <p:txBody>
          <a:bodyPr>
            <a:normAutofit/>
          </a:bodyPr>
          <a:lstStyle/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Polzovatel\Desktop\DSC03058.JPG"/>
          <p:cNvPicPr>
            <a:picLocks noChangeAspect="1" noChangeArrowheads="1"/>
          </p:cNvPicPr>
          <p:nvPr/>
        </p:nvPicPr>
        <p:blipFill>
          <a:blip r:embed="rId3" cstate="print"/>
          <a:srcRect l="11861" t="27601" r="12104"/>
          <a:stretch>
            <a:fillRect/>
          </a:stretch>
        </p:blipFill>
        <p:spPr bwMode="auto">
          <a:xfrm>
            <a:off x="-37369" y="-106396"/>
            <a:ext cx="9181369" cy="72798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80526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i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60648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Создаем развивающую предметно-пространственную среду ВМЕСТЕ!</a:t>
            </a:r>
            <a:endParaRPr lang="ru-RU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" descr="C:\Documents and Settings\Ирина Владимировна\Рабочий стол\солнышко5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5" y="0"/>
            <a:ext cx="302433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0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31840" y="435534"/>
            <a:ext cx="280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Песочница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C:\Users\user\Desktop\111111\DSC046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89"/>
          <a:stretch/>
        </p:blipFill>
        <p:spPr bwMode="auto">
          <a:xfrm>
            <a:off x="179512" y="267761"/>
            <a:ext cx="2686050" cy="2381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C:\Users\user\Desktop\111111\IMG_309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58" y="221406"/>
            <a:ext cx="3238500" cy="242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111111\IMG_307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10415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Desktop\111111\DSC0468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60" t="10897" r="21454" b="11325"/>
          <a:stretch/>
        </p:blipFill>
        <p:spPr bwMode="auto">
          <a:xfrm>
            <a:off x="6084168" y="3501008"/>
            <a:ext cx="2803607" cy="2603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708920"/>
            <a:ext cx="3112733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Тазик на земле стоит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Песок в тазике лежит.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Подбежали детки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Слепили по конфетке.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708920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78092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61653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32240" y="61653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5380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018"/>
            <a:ext cx="9468544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43808" y="188640"/>
            <a:ext cx="3231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Колеса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C:\Users\user\Desktop\111111\DSC0468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32" t="7479"/>
          <a:stretch/>
        </p:blipFill>
        <p:spPr bwMode="auto">
          <a:xfrm>
            <a:off x="6120450" y="3573016"/>
            <a:ext cx="302355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 descr="C:\Users\user\Desktop\111111\DSC0468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70" y="332656"/>
            <a:ext cx="2843530" cy="240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11111\DSC0468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34" r="10875"/>
          <a:stretch/>
        </p:blipFill>
        <p:spPr bwMode="auto">
          <a:xfrm>
            <a:off x="251520" y="3645024"/>
            <a:ext cx="2809071" cy="2603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D:\Мои документы\ФОТО\распечатать\P1040441.jpg"/>
          <p:cNvPicPr/>
          <p:nvPr/>
        </p:nvPicPr>
        <p:blipFill>
          <a:blip r:embed="rId6" cstate="print"/>
          <a:srcRect l="14322" t="15034" r="11206" b="22683"/>
          <a:stretch>
            <a:fillRect/>
          </a:stretch>
        </p:blipFill>
        <p:spPr bwMode="auto">
          <a:xfrm>
            <a:off x="251520" y="260648"/>
            <a:ext cx="2736304" cy="26697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131840" y="908720"/>
            <a:ext cx="3099333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Рыжий клоун рассмеши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Фокус детям покажи!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сад пришли повеселиться,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Посмеяться от души.</a:t>
            </a: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3861048"/>
            <a:ext cx="309634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поляну мы пришли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его мы не нашли.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Превратился он в колеса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 задали три вопроса.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299695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76256" y="292494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48264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00563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Polzovatel\Desktop\фото\DSC01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577034" cy="24928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Объект 5" descr="C:\Users\user\Desktop\111111\IMG_3099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74441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P1040442.jpg"/>
          <p:cNvPicPr>
            <a:picLocks noChangeAspect="1"/>
          </p:cNvPicPr>
          <p:nvPr/>
        </p:nvPicPr>
        <p:blipFill rotWithShape="1">
          <a:blip r:embed="rId5" cstate="print"/>
          <a:srcRect l="20899" t="9233" r="18067" b="5291"/>
          <a:stretch/>
        </p:blipFill>
        <p:spPr>
          <a:xfrm>
            <a:off x="5292080" y="1844824"/>
            <a:ext cx="3257567" cy="27462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4067944" y="188640"/>
            <a:ext cx="3744416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наш пруд из колеса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Ах,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чудеса!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Рыбки плавают в пруду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Ох, поймать бы хоть одну!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Голубые, золотые, полосатенькие!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8104" y="5301208"/>
            <a:ext cx="338437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мы в Африку ходили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 подумайте! – пешком.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жирафе прокатились,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Представляете, верхом!</a:t>
            </a: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2708920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28184" y="458112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00563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493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44008" y="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Полянка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C:\Users\user\Desktop\111111\IMG_308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39952" cy="308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11111\IMG_307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11960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16016" y="764704"/>
            <a:ext cx="3703730" cy="153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Мой любимый круглый мяч.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люблю с тобой играть.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тебя ладошкой хлоп,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ты скачешь – скок да скок.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4293096"/>
            <a:ext cx="2952328" cy="1534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улице мы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можем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обегать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поскакать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Любимых насекомых Сравнить и посчитать.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3429000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624010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223773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Детсад50\Desktop\DSC02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5436096" y="260648"/>
            <a:ext cx="3422017" cy="32035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004048" y="4293096"/>
            <a:ext cx="3312368" cy="1668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Плывет, плывет кораблик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рекам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морям,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Марк плывет на яхте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далеким берегам.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user\Desktop\111111\DSC0468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81642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27" descr="Описание: C:\Users\user\Desktop\111111\IMG_3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950106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47664" y="314096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350100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3688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00068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15616" y="616530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72200" y="422108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P1040447.jpg"/>
          <p:cNvPicPr>
            <a:picLocks noChangeAspect="1"/>
          </p:cNvPicPr>
          <p:nvPr/>
        </p:nvPicPr>
        <p:blipFill rotWithShape="1">
          <a:blip r:embed="rId3" cstate="print"/>
          <a:srcRect l="7242" t="14433" r="16331"/>
          <a:stretch/>
        </p:blipFill>
        <p:spPr>
          <a:xfrm>
            <a:off x="5004048" y="332656"/>
            <a:ext cx="3853830" cy="37888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 descr="C:\Users\user\Desktop\111111\IMG_308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176464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5220072" y="5013176"/>
            <a:ext cx="34563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напрасно мы решили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Прокатиться все в машине!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340768"/>
            <a:ext cx="34563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Паровоз построим сами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 нем поедем к маме!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73" y="-23018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31840" y="188640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Беседка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30" descr="C:\Users\Метод\Desktop\Лиля Полещук театр. д-ть\SAM_0245.JPG"/>
          <p:cNvPicPr>
            <a:picLocks noChangeAspect="1" noChangeArrowheads="1"/>
          </p:cNvPicPr>
          <p:nvPr/>
        </p:nvPicPr>
        <p:blipFill rotWithShape="1">
          <a:blip r:embed="rId3" cstate="print"/>
          <a:srcRect l="18904" t="3431" b="24492"/>
          <a:stretch/>
        </p:blipFill>
        <p:spPr bwMode="auto">
          <a:xfrm>
            <a:off x="5148064" y="674274"/>
            <a:ext cx="3672408" cy="340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111111\DSC046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66" t="10684" r="2860"/>
          <a:stretch/>
        </p:blipFill>
        <p:spPr bwMode="auto">
          <a:xfrm>
            <a:off x="251520" y="2204864"/>
            <a:ext cx="3960440" cy="3356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836712"/>
            <a:ext cx="38884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Собрались мы все 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беседке: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Света, Саша и Макар.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концерт большой решили.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4509120"/>
            <a:ext cx="3679413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Волк уселся за рояль,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Давит лапой на педаль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танце весело кружится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Даже рыжая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лисица.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Хорошо танцует  Сима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Вместе с ней танцует Дима.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4149080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566124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и возможность применения в других условиях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Ronaldo\Рабочий стол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773" cy="68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111111\DSC0467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86299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111111\DSC046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645024"/>
            <a:ext cx="32403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111111\DSC046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1621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111111\DSC0466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35638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43808" y="2780928"/>
            <a:ext cx="3312368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картонный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дом,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просторно в нем.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Мебель есть у нас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крутая,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Дверь огромная такая.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Ах, какая красота,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Ах, какая высота!</a:t>
            </a: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2924944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2780928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623731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4833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2388</TotalTime>
  <Words>581</Words>
  <Application>Microsoft Office PowerPoint</Application>
  <PresentationFormat>Экран (4:3)</PresentationFormat>
  <Paragraphs>158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Результаты и возможность применения в других условиях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Polzovatel</dc:creator>
  <cp:lastModifiedBy>DETSAD_50</cp:lastModifiedBy>
  <cp:revision>489</cp:revision>
  <dcterms:created xsi:type="dcterms:W3CDTF">2016-01-26T04:53:12Z</dcterms:created>
  <dcterms:modified xsi:type="dcterms:W3CDTF">2017-10-13T06:53:20Z</dcterms:modified>
</cp:coreProperties>
</file>