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6600"/>
    <a:srgbClr val="3399FF"/>
    <a:srgbClr val="B0C7E2"/>
    <a:srgbClr val="990000"/>
    <a:srgbClr val="4E22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D7AE-A246-4F99-BE69-BA2BF2DD3702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E58B7-F0C8-495D-B834-D271D29AF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E58B7-F0C8-495D-B834-D271D29AFFC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4F8A1-B461-48DA-8E47-9D900A525D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EED8-FAD4-447C-A50A-312FD8B6A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okolova_tata1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5"/>
            <a:ext cx="8964488" cy="18002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МБДОУ «Иланский детский сад № 50» </a:t>
            </a:r>
            <a:r>
              <a:rPr lang="ru-RU" sz="1800" b="1" dirty="0" smtClean="0">
                <a:solidFill>
                  <a:srgbClr val="4E22F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4E22F0"/>
                </a:solidFill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4E22F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4E22F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Инклюзивная технология «Динамические пары смешанных способностей»</a:t>
            </a:r>
            <a:endParaRPr lang="ru-RU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224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педагог-психолог 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Соколова Татьяна Владимировна</a:t>
            </a:r>
          </a:p>
        </p:txBody>
      </p:sp>
      <p:pic>
        <p:nvPicPr>
          <p:cNvPr id="4" name="Picture 2" descr="C:\Users\DETSAD_50\Desktop\Для Канска Соколова Т.В. 2018 год\фоны\ov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6984777" cy="21288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95937" y="6381328"/>
            <a:ext cx="1368151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2018 год 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ЭКРАН ВЗАИМОПОМОЩИ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ETSAD_50\Desktop\IMG_3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24540" cy="4525963"/>
          </a:xfrm>
          <a:prstGeom prst="rect">
            <a:avLst/>
          </a:prstGeom>
          <a:noFill/>
        </p:spPr>
      </p:pic>
      <p:pic>
        <p:nvPicPr>
          <p:cNvPr id="1026" name="Picture 2" descr="C:\Users\DETSAD_50\Desktop\IMG_5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389914" cy="34743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РИСКИ и УПРАВЛЕНИЕ ИМИ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Игнорирование,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активное отторжение,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чрезмерная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помощь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436096" y="4005064"/>
            <a:ext cx="3168352" cy="23042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НАПРАВЛЯТЬ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23928" y="2564904"/>
            <a:ext cx="3240360" cy="22105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СЛЕДИТЬ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39752" y="4005064"/>
            <a:ext cx="3312368" cy="2304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ДОПУСКАТЬ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267744" y="908720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724128" y="908720"/>
            <a:ext cx="216024" cy="1482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ЭФФЕКТЫ ТЕХНОЛОГИИ</a:t>
            </a:r>
            <a:endParaRPr lang="ru-RU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rgbClr val="FF0000"/>
              </a:buClr>
            </a:pPr>
            <a:r>
              <a:rPr lang="ru-RU" dirty="0" smtClean="0">
                <a:solidFill>
                  <a:srgbClr val="00B0F0"/>
                </a:solidFill>
              </a:rPr>
              <a:t>развитие самостоятельности через вхождение в зону ближайшего развития ребёнка с ОВЗ с помощью нормально развивающегося ребёнка;</a:t>
            </a:r>
          </a:p>
          <a:p>
            <a:pPr algn="just">
              <a:buClr>
                <a:srgbClr val="FF0000"/>
              </a:buClr>
            </a:pPr>
            <a:r>
              <a:rPr lang="ru-RU" dirty="0" smtClean="0">
                <a:solidFill>
                  <a:srgbClr val="00B0F0"/>
                </a:solidFill>
              </a:rPr>
              <a:t>освоение навыков дидактического и социального партнёрства;</a:t>
            </a:r>
          </a:p>
          <a:p>
            <a:pPr algn="just">
              <a:buClr>
                <a:srgbClr val="FF0000"/>
              </a:buClr>
            </a:pPr>
            <a:r>
              <a:rPr lang="ru-RU" dirty="0" smtClean="0">
                <a:solidFill>
                  <a:srgbClr val="00B0F0"/>
                </a:solidFill>
              </a:rPr>
              <a:t>улучшение результатов освоения АОП детьми с ОВЗ и ООП – нормально развивающимися детьми.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Приглашаю к сотрудничеству, открыта для общения: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hlinkClick r:id="rId2"/>
            </a:endParaRPr>
          </a:p>
          <a:p>
            <a:pPr algn="ctr">
              <a:buNone/>
            </a:pPr>
            <a:endParaRPr lang="ru-RU" smtClean="0">
              <a:hlinkClick r:id="rId2"/>
            </a:endParaRPr>
          </a:p>
          <a:p>
            <a:pPr algn="ctr">
              <a:buNone/>
            </a:pPr>
            <a:r>
              <a:rPr lang="en-US" smtClean="0">
                <a:hlinkClick r:id="rId2"/>
              </a:rPr>
              <a:t>sokolova</a:t>
            </a:r>
            <a:r>
              <a:rPr lang="ru-RU" dirty="0" smtClean="0">
                <a:hlinkClick r:id="rId2"/>
              </a:rPr>
              <a:t>_</a:t>
            </a:r>
            <a:r>
              <a:rPr lang="en-US" dirty="0" err="1" smtClean="0">
                <a:hlinkClick r:id="rId2"/>
              </a:rPr>
              <a:t>tata</a:t>
            </a:r>
            <a:r>
              <a:rPr lang="ru-RU" dirty="0" smtClean="0">
                <a:hlinkClick r:id="rId2"/>
              </a:rPr>
              <a:t>1@mail.ru</a:t>
            </a:r>
            <a:endParaRPr lang="ru-RU" dirty="0"/>
          </a:p>
        </p:txBody>
      </p:sp>
      <p:pic>
        <p:nvPicPr>
          <p:cNvPr id="4" name="Picture 2" descr="C:\Users\DETSAD_50\Desktop\Для Канска Соколова Т.В. 2018 год\фоны\ov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8784976" cy="2560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6421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«То, что ребёнок умеет делать сегодня в                  </a:t>
            </a:r>
            <a:br>
              <a:rPr lang="ru-RU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сотрудничестве, он сумеет сделать завтра  </a:t>
            </a:r>
            <a:br>
              <a:rPr lang="ru-RU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                                        самостоятельно»</a:t>
            </a:r>
            <a:br>
              <a:rPr lang="ru-RU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                                                        Л.С. Выго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ский</a:t>
            </a:r>
            <a:endParaRPr lang="ru-RU" sz="31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 descr="C:\Users\DETSAD_50\Desktop\hello_html_5a6b9a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00020"/>
            <a:ext cx="4464496" cy="46031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ОТЛИЧИЯ ПРОЦЕССА ИНКЛЮЗИИ ОТ ИНТЕГРАЦИИ</a:t>
            </a:r>
            <a:endParaRPr lang="ru-RU" sz="32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229600" cy="5578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Интеграция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Инклюзия</a:t>
                      </a:r>
                    </a:p>
                  </a:txBody>
                  <a:tcPr marL="68580" marR="68580" marT="0" marB="0"/>
                </a:tc>
              </a:tr>
              <a:tr h="60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Внимание направлено на проблемы «особых»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Внимание направлено на всех детей детского сада, школы</a:t>
                      </a:r>
                    </a:p>
                  </a:txBody>
                  <a:tcPr marL="68580" marR="68580" marT="0" marB="0"/>
                </a:tc>
              </a:tr>
              <a:tr h="91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Изменение ребенка с проблемами, адаптация его к предлагаемым условиям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Изменение условий, образовательной системы: детского сада, школы, с учетом образовательных потребностей детей</a:t>
                      </a:r>
                    </a:p>
                  </a:txBody>
                  <a:tcPr marL="68580" marR="68580" marT="0" marB="0"/>
                </a:tc>
              </a:tr>
              <a:tr h="60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/>
                        </a:rPr>
                        <a:t>Преимущество от этого процесса получают только дети с особыми потребностями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Преимущества получают все дети</a:t>
                      </a:r>
                    </a:p>
                  </a:txBody>
                  <a:tcPr marL="68580" marR="68580" marT="0" marB="0"/>
                </a:tc>
              </a:tr>
              <a:tr h="122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/>
                        </a:rPr>
                        <a:t>Организуют образовательный процесс специалисты и специально подготовленные 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Образовательный процесс строится с помощью творческой командной работы всех его участников: детей, родителей, педагогов, специалистов</a:t>
                      </a:r>
                    </a:p>
                  </a:txBody>
                  <a:tcPr marL="68580" marR="68580" marT="0" marB="0"/>
                </a:tc>
              </a:tr>
              <a:tr h="91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/>
                        </a:rPr>
                        <a:t>Образовательный процесс предполагает использование специальных методов обучения и терапии для детей с ОВЗ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Качественное обучение и воспитание всех детей</a:t>
                      </a:r>
                    </a:p>
                  </a:txBody>
                  <a:tcPr marL="68580" marR="68580" marT="0" marB="0"/>
                </a:tc>
              </a:tr>
              <a:tr h="91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Arial"/>
                        </a:rPr>
                        <a:t>Ассимиляция детей с ОВЗ под условия социальной системы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Трансформация социальных условий, </a:t>
                      </a: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Arial"/>
                        </a:rPr>
                        <a:t>включающих всех участников социальной системы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5"/>
          <p:cNvSpPr txBox="1">
            <a:spLocks/>
          </p:cNvSpPr>
          <p:nvPr/>
        </p:nvSpPr>
        <p:spPr>
          <a:xfrm>
            <a:off x="5652120" y="2924944"/>
            <a:ext cx="3240360" cy="31292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ОРГАНИЗАЦИЯ ОБРАЗОВАТЕЛЬНОГО ПРОЦЕССА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интеграция                                           инклюзия </a:t>
            </a:r>
            <a:endParaRPr lang="ru-RU" sz="28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2924944"/>
            <a:ext cx="3312368" cy="327322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51720" y="5085184"/>
            <a:ext cx="792088" cy="7200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2160" y="4797152"/>
            <a:ext cx="792088" cy="6983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84368" y="4365104"/>
            <a:ext cx="792088" cy="6983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3568" y="3717032"/>
            <a:ext cx="792088" cy="6983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224" y="3212976"/>
            <a:ext cx="792088" cy="6983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64088" y="1268760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211960" y="4149080"/>
            <a:ext cx="792088" cy="7200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ОВЗ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868144" y="3861048"/>
            <a:ext cx="792088" cy="7200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ОВЗ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92280" y="5157192"/>
            <a:ext cx="792088" cy="7200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ОВЗ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668344" y="3356992"/>
            <a:ext cx="792088" cy="7200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ОВЗ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99592" y="4869160"/>
            <a:ext cx="792088" cy="7200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547664" y="4077072"/>
            <a:ext cx="792088" cy="7200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619672" y="3212976"/>
            <a:ext cx="792088" cy="7200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059832" y="4293096"/>
            <a:ext cx="1152128" cy="432048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Двойная стрелка вверх/вниз 26"/>
          <p:cNvSpPr/>
          <p:nvPr/>
        </p:nvSpPr>
        <p:spPr>
          <a:xfrm rot="7034097">
            <a:off x="6876256" y="5157192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 rot="20860014">
            <a:off x="8100392" y="4005064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 rot="2553470">
            <a:off x="6516216" y="3645024"/>
            <a:ext cx="144016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cs typeface="Times New Roman" pitchFamily="18" charset="0"/>
              </a:rPr>
              <a:t>ПРАВИЛА РАБОТЫ В ДИНАМИЧЕСКИХ ПАРАХ СМЕШАННЫХ СПОСОБНОСТЕЙ</a:t>
            </a:r>
            <a:endParaRPr lang="ru-RU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 смене задания меняется состав пар 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помогать, а не делать за другого;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объясни, научи, не знаешь – спроси;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радуемся результату.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DETSAD_50\Desktop\Для Канска Соколова Т.В. 2018 год\фоны\ov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6984777" cy="2128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РЕАЛИЗАЦИЯ ТЕХНОЛОГИИ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ПЕРВЫЙ ТАКТ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/>
              <a:t>     		 </a:t>
            </a:r>
            <a:r>
              <a:rPr lang="ru-RU" sz="2000" b="1" i="1" dirty="0" smtClean="0">
                <a:solidFill>
                  <a:srgbClr val="0070C0"/>
                </a:solidFill>
              </a:rPr>
              <a:t>В условиях разрешения специально созданных проблемных ситуаций, дать дошкольнику, не имеющему нарушений развития, прочувствовать на уровне физических ощущений, те ежедневные сложности, которые испытывают дети с ОВЗ.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DETSAD_50\Desktop\Для Канска Соколова Т.В. 2018 год\ФОТКИ\IMG_5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53" y="2852936"/>
            <a:ext cx="3842619" cy="3384376"/>
          </a:xfrm>
          <a:prstGeom prst="rect">
            <a:avLst/>
          </a:prstGeom>
          <a:noFill/>
        </p:spPr>
      </p:pic>
      <p:pic>
        <p:nvPicPr>
          <p:cNvPr id="1027" name="Picture 3" descr="C:\Users\DETSAD_50\Desktop\Для Канска Соколова Т.В. 2018 год\ФОТКИ\IMG_556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958757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РЕАЛИЗАЦИЯ ТЕХНОЛОГИИ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ВТОРОЙ ТАКТ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            Через осознание существующих в жизни проблемных ситуаций формировать у дошкольников уважительное отношение к сверстникам.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DETSAD_50\Desktop\IMG_3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464496" cy="3776849"/>
          </a:xfrm>
          <a:prstGeom prst="rect">
            <a:avLst/>
          </a:prstGeom>
          <a:noFill/>
        </p:spPr>
      </p:pic>
      <p:pic>
        <p:nvPicPr>
          <p:cNvPr id="2051" name="Picture 3" descr="C:\Users\DETSAD_50\Desktop\IMG_5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3772046" cy="28291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РЕАЛИЗАЦИЯ ТЕХНОЛОГИИ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ТРЕТИЙ ТАКТ</a:t>
            </a:r>
            <a:endParaRPr lang="ru-RU" dirty="0"/>
          </a:p>
        </p:txBody>
      </p:sp>
      <p:pic>
        <p:nvPicPr>
          <p:cNvPr id="3074" name="Picture 2" descr="C:\Users\DETSAD_50\Desktop\IMG_4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091781" cy="2880320"/>
          </a:xfrm>
          <a:prstGeom prst="rect">
            <a:avLst/>
          </a:prstGeom>
          <a:noFill/>
        </p:spPr>
      </p:pic>
      <p:pic>
        <p:nvPicPr>
          <p:cNvPr id="3077" name="Picture 5" descr="C:\Users\DETSAD_50\Desktop\IMG_5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964060" cy="2973165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/>
              <a:t>          </a:t>
            </a:r>
            <a:r>
              <a:rPr lang="ru-RU" sz="2000" b="1" i="1" dirty="0" smtClean="0">
                <a:solidFill>
                  <a:srgbClr val="0070C0"/>
                </a:solidFill>
              </a:rPr>
              <a:t>Знакомить  со стратегиями и моделями социального и дидактического взаимодействия в динамических парах смешанных способностей.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ПРИЕМЫ КОММУНИКАЦИИ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И ПЛЮСЫ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ETSAD_50\Desktop\IMG_2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041644" cy="4531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285</Words>
  <Application>Microsoft Office PowerPoint</Application>
  <PresentationFormat>Экран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МБДОУ «Иланский детский сад № 50»   Инклюзивная технология «Динамические пары смешанных способностей»</vt:lpstr>
      <vt:lpstr>      «То, что ребёнок умеет делать сегодня в                                   сотрудничестве, он сумеет сделать завтра                                                           самостоятельно»                                                                          Л.С. Выготский</vt:lpstr>
      <vt:lpstr>ОТЛИЧИЯ ПРОЦЕССА ИНКЛЮЗИИ ОТ ИНТЕГРАЦИИ</vt:lpstr>
      <vt:lpstr>    ОРГАНИЗАЦИЯ ОБРАЗОВАТЕЛЬНОГО ПРОЦЕССА   интеграция                                           инклюзия </vt:lpstr>
      <vt:lpstr>ПРАВИЛА РАБОТЫ В ДИНАМИЧЕСКИХ ПАРАХ СМЕШАННЫХ СПОСОБНОСТЕЙ</vt:lpstr>
      <vt:lpstr>РЕАЛИЗАЦИЯ ТЕХНОЛОГИИ ПЕРВЫЙ ТАКТ</vt:lpstr>
      <vt:lpstr>РЕАЛИЗАЦИЯ ТЕХНОЛОГИИ ВТОРОЙ ТАКТ</vt:lpstr>
      <vt:lpstr> РЕАЛИЗАЦИЯ ТЕХНОЛОГИИ ТРЕТИЙ ТАКТ</vt:lpstr>
      <vt:lpstr> ПРИЕМЫ КОММУНИКАЦИИ  И ПЛЮСЫ</vt:lpstr>
      <vt:lpstr>ЭКРАН ВЗАИМОПОМОЩИ</vt:lpstr>
      <vt:lpstr>РИСКИ и УПРАВЛЕНИЕ ИМИ</vt:lpstr>
      <vt:lpstr>ЭФФЕКТЫ ТЕХНОЛОГИИ</vt:lpstr>
      <vt:lpstr> Приглашаю к сотрудничеству, открыта для общения: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DETSAD_50</dc:creator>
  <cp:lastModifiedBy>DETSAD_50</cp:lastModifiedBy>
  <cp:revision>60</cp:revision>
  <dcterms:created xsi:type="dcterms:W3CDTF">2018-03-23T03:22:31Z</dcterms:created>
  <dcterms:modified xsi:type="dcterms:W3CDTF">2018-03-27T04:07:55Z</dcterms:modified>
</cp:coreProperties>
</file>