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6" r:id="rId4"/>
    <p:sldId id="260" r:id="rId5"/>
    <p:sldId id="268" r:id="rId6"/>
    <p:sldId id="258" r:id="rId7"/>
    <p:sldId id="263" r:id="rId8"/>
    <p:sldId id="264" r:id="rId9"/>
    <p:sldId id="261" r:id="rId10"/>
    <p:sldId id="262" r:id="rId11"/>
    <p:sldId id="269" r:id="rId12"/>
    <p:sldId id="270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173C1-3248-40C8-978D-334526DD2238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D7B21-8F35-4176-8FB2-B98768949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3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D7B21-8F35-4176-8FB2-B98768949BA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3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476672"/>
            <a:ext cx="8352928" cy="604867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24" y="5107762"/>
            <a:ext cx="3744416" cy="17519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106026"/>
            <a:ext cx="3744416" cy="17519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106026"/>
            <a:ext cx="3744416" cy="17519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888" y="5106026"/>
            <a:ext cx="3744416" cy="17519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BFAF-1290-4250-8D35-3F474FB44963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6A59-4C5F-4656-BB06-CDE19DAA900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1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BFAF-1290-4250-8D35-3F474FB44963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6A59-4C5F-4656-BB06-CDE19DAA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8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BFAF-1290-4250-8D35-3F474FB44963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6A59-4C5F-4656-BB06-CDE19DAA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6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205418"/>
            <a:ext cx="3744416" cy="17519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73216"/>
            <a:ext cx="2918156" cy="16344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BFAF-1290-4250-8D35-3F474FB44963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6A59-4C5F-4656-BB06-CDE19DAA900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6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BFAF-1290-4250-8D35-3F474FB44963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6A59-4C5F-4656-BB06-CDE19DAA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1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BFAF-1290-4250-8D35-3F474FB44963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6A59-4C5F-4656-BB06-CDE19DAA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94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BFAF-1290-4250-8D35-3F474FB44963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6A59-4C5F-4656-BB06-CDE19DAA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33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372112"/>
            <a:ext cx="3175721" cy="1485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BFAF-1290-4250-8D35-3F474FB44963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6A59-4C5F-4656-BB06-CDE19DAA900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84" y="-459432"/>
            <a:ext cx="3744416" cy="17519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784" flipH="1">
            <a:off x="1867513" y="29559"/>
            <a:ext cx="2657856" cy="1243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282">
            <a:off x="126784" y="257706"/>
            <a:ext cx="2918156" cy="1634466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BFAF-1290-4250-8D35-3F474FB44963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6A59-4C5F-4656-BB06-CDE19DAA90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Блок-схема: документ 9"/>
          <p:cNvSpPr/>
          <p:nvPr userDrawn="1"/>
        </p:nvSpPr>
        <p:spPr>
          <a:xfrm rot="10800000">
            <a:off x="251520" y="260648"/>
            <a:ext cx="8712968" cy="6408712"/>
          </a:xfrm>
          <a:prstGeom prst="flowChart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BFAF-1290-4250-8D35-3F474FB44963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6A59-4C5F-4656-BB06-CDE19DAA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8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BFAF-1290-4250-8D35-3F474FB44963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6A59-4C5F-4656-BB06-CDE19DAA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9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BBFAF-1290-4250-8D35-3F474FB44963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96A59-4C5F-4656-BB06-CDE19DAA9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08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Мой </a:t>
            </a:r>
            <a:r>
              <a:rPr lang="ru-RU" dirty="0">
                <a:solidFill>
                  <a:srgbClr val="0070C0"/>
                </a:solidFill>
              </a:rPr>
              <a:t>л</a:t>
            </a:r>
            <a:r>
              <a:rPr lang="ru-RU" dirty="0" smtClean="0">
                <a:solidFill>
                  <a:srgbClr val="0070C0"/>
                </a:solidFill>
              </a:rPr>
              <a:t>юбимый город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4149080"/>
            <a:ext cx="2880320" cy="1489720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err="1" smtClean="0">
                <a:solidFill>
                  <a:srgbClr val="0070C0"/>
                </a:solidFill>
              </a:rPr>
              <a:t>Кострикова</a:t>
            </a:r>
            <a:r>
              <a:rPr lang="ru-RU" sz="7200" b="1" dirty="0" smtClean="0">
                <a:solidFill>
                  <a:srgbClr val="0070C0"/>
                </a:solidFill>
              </a:rPr>
              <a:t> </a:t>
            </a:r>
            <a:r>
              <a:rPr lang="ru-RU" sz="7200" b="1" dirty="0">
                <a:solidFill>
                  <a:srgbClr val="0070C0"/>
                </a:solidFill>
              </a:rPr>
              <a:t>О</a:t>
            </a:r>
            <a:r>
              <a:rPr lang="ru-RU" sz="7200" b="1" dirty="0" smtClean="0">
                <a:solidFill>
                  <a:srgbClr val="0070C0"/>
                </a:solidFill>
              </a:rPr>
              <a:t>льга </a:t>
            </a:r>
            <a:r>
              <a:rPr lang="ru-RU" sz="7200" b="1" dirty="0">
                <a:solidFill>
                  <a:srgbClr val="0070C0"/>
                </a:solidFill>
              </a:rPr>
              <a:t>В</a:t>
            </a:r>
            <a:r>
              <a:rPr lang="ru-RU" sz="7200" b="1" dirty="0" smtClean="0">
                <a:solidFill>
                  <a:srgbClr val="0070C0"/>
                </a:solidFill>
              </a:rPr>
              <a:t>итальевна</a:t>
            </a:r>
            <a:endParaRPr lang="ru-RU" sz="7200" b="1" dirty="0">
              <a:solidFill>
                <a:srgbClr val="0070C0"/>
              </a:solidFill>
            </a:endParaRPr>
          </a:p>
          <a:p>
            <a:r>
              <a:rPr lang="ru-RU" sz="7200" dirty="0" smtClean="0">
                <a:solidFill>
                  <a:srgbClr val="0070C0"/>
                </a:solidFill>
              </a:rPr>
              <a:t>воспитатель</a:t>
            </a:r>
            <a:endParaRPr lang="ru-RU" sz="7200" dirty="0">
              <a:solidFill>
                <a:srgbClr val="0070C0"/>
              </a:solidFill>
            </a:endParaRPr>
          </a:p>
          <a:p>
            <a:r>
              <a:rPr lang="ru-RU" sz="7200" dirty="0" smtClean="0">
                <a:solidFill>
                  <a:srgbClr val="0070C0"/>
                </a:solidFill>
              </a:rPr>
              <a:t>МБДОУ </a:t>
            </a:r>
          </a:p>
          <a:p>
            <a:r>
              <a:rPr lang="ru-RU" sz="7200" dirty="0" smtClean="0">
                <a:solidFill>
                  <a:srgbClr val="0070C0"/>
                </a:solidFill>
              </a:rPr>
              <a:t>«Иланский детский сад №50»</a:t>
            </a:r>
            <a:endParaRPr lang="ru-RU" sz="72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Картинки по запросу &quot;город иланский фото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51112"/>
            <a:ext cx="3240360" cy="35500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авая фигурная скобка 4"/>
          <p:cNvSpPr/>
          <p:nvPr/>
        </p:nvSpPr>
        <p:spPr>
          <a:xfrm>
            <a:off x="10548664" y="836712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«Самолет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gorodarus.ru/images/ilansky/ilansky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" r="20310" b="15259"/>
          <a:stretch/>
        </p:blipFill>
        <p:spPr bwMode="auto">
          <a:xfrm>
            <a:off x="1763688" y="1700808"/>
            <a:ext cx="5832648" cy="413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землякам – </a:t>
            </a:r>
            <a:r>
              <a:rPr lang="ru-RU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иланцам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павшим смертью храбрых в годы Великой Отечественной войны 1941 – 1945 г</a:t>
            </a:r>
          </a:p>
        </p:txBody>
      </p:sp>
      <p:pic>
        <p:nvPicPr>
          <p:cNvPr id="5122" name="Picture 2" descr="C:\Users\User\AppData\Local\Temp\Rar$DIa3872.32071\image031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552728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8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Дважды Герою                                          Памятник Пограничникам                            </a:t>
            </a:r>
            <a:b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Социалистического Труда В.И. Долгих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AutoShape 2" descr="Альбом Памят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Альбом Памяти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C:\Users\User\Desktop\Без названия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2970"/>
            <a:ext cx="2656676" cy="2366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User\Desktop\monument1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2970"/>
            <a:ext cx="2372364" cy="2388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C:\Users\User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98" y="4022090"/>
            <a:ext cx="4410698" cy="2205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любимый детский сад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AppData\Local\Temp\Rar$DIa2860.7696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569440" cy="4177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6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город самый лучший на Земле…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всей огромной, голубой Планете…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он не так велик, сам по себе…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любимей нет на целом свете…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AutoShape 2" descr="МКУ «Управление по делам культуры, молодежной политики, физической культуры  и спорта Администрации Иланского района Красноярского края» | Глав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МКУ «Управление по делам культуры, молодежной политики, физической культуры  и спорта Администрации Иланского района Красноярского края» | Главна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МКУ «Управление по делам культуры, молодежной политики, физической культуры  и спорта Администрации Иланского района Красноярского края» | 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cdn.photosight.ru/img/d/4df/6762478_xlarge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Картинки по запросу &quot;город иланский фото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2466975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Picture 9" descr="C:\Users\User\Desktop\Иланская_водонапорная_башн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245803"/>
            <a:ext cx="2874937" cy="21539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2" descr="https://cdn.photosight.ru/img/d/4df/6762478_xlarge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1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C:\Users\User\Desktop\zheleznodorozhnij-vokz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272808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5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«Паровоз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 – 730 – 73». </a:t>
            </a:r>
          </a:p>
        </p:txBody>
      </p:sp>
      <p:pic>
        <p:nvPicPr>
          <p:cNvPr id="4" name="Объект 3" descr="D:\Downloads\паровоз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t="15741" r="13229" b="11574"/>
          <a:stretch/>
        </p:blipFill>
        <p:spPr bwMode="auto">
          <a:xfrm>
            <a:off x="2195736" y="1844824"/>
            <a:ext cx="5852951" cy="3733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83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мемориальной доской «Иланским рабочим павшим в борьбе за Советскую власть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AppData\Local\Temp\Rar$DIa3872.23380\94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66782"/>
            <a:ext cx="5999651" cy="4499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Водонапорная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башня, у стен которой были расстреляны рабочие за участие в вооруженном восстании.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4098" name="Picture 2" descr="C:\Users\User\AppData\Local\Temp\Rar$DIa3872.1906\4380e3991295f3d641e739b23a1e8a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22770"/>
            <a:ext cx="5325413" cy="4091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4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Обелиск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«Рабочим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Иланской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дистанции пути ст.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Иланская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павшим в боях за родину!».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 descr="http://80let.ilansklib.ru/img/monument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3600400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xn---50-6cdszbihix7bf.xn--p1ai/wp-content/uploads/2017/04/IMG-e4f4a3142f414935db96ade43937fecd-V-768x10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808312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7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Ремонтное локомотивное депо Канск-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Иланское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my.krskstate.ru/upload/resize_cache/iblock/c3b/540_600_1/7619590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1" t="2817"/>
          <a:stretch/>
        </p:blipFill>
        <p:spPr bwMode="auto">
          <a:xfrm>
            <a:off x="1785392" y="1772816"/>
            <a:ext cx="5400600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06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38" y="4812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Храм Св. Благоверного князя Александра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Невского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https://cdn.photosight.ru/img/d/4df/6762478_x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dn.photosight.ru/img/d/4df/6762478_x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gorodarus.ru/images/ilansky/ilansky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408712" cy="4284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69</Words>
  <Application>Microsoft Office PowerPoint</Application>
  <PresentationFormat>Экран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Мой любимый город</vt:lpstr>
      <vt:lpstr>Презентация PowerPoint</vt:lpstr>
      <vt:lpstr>Презентация PowerPoint</vt:lpstr>
      <vt:lpstr>«Паровоз ЭМ – 730 – 73». </vt:lpstr>
      <vt:lpstr>Стела с мемориальной доской «Иланским рабочим павшим в борьбе за Советскую власть»</vt:lpstr>
      <vt:lpstr> Водонапорная башня, у стен которой были расстреляны рабочие за участие в вооруженном восстании. </vt:lpstr>
      <vt:lpstr>  Обелиск  «Рабочим Иланской дистанции пути ст. Иланская, павшим в боях за родину!».  </vt:lpstr>
      <vt:lpstr>Ремонтное локомотивное депо Канск-Иланское</vt:lpstr>
      <vt:lpstr>Храм Св. Благоверного князя Александра Невского  </vt:lpstr>
      <vt:lpstr>Памятник «Самолет»</vt:lpstr>
      <vt:lpstr>Памятник землякам – иланцам павшим смертью храбрых в годы Великой Отечественной войны 1941 – 1945 г</vt:lpstr>
      <vt:lpstr>      Памятник Дважды Герою                                          Памятник Пограничникам                              Социалистического Труда В.И. Долгих </vt:lpstr>
      <vt:lpstr>Наш любимый детский сад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«Городские»</dc:title>
  <dc:creator>Ольга</dc:creator>
  <cp:lastModifiedBy>User</cp:lastModifiedBy>
  <cp:revision>34</cp:revision>
  <dcterms:created xsi:type="dcterms:W3CDTF">2016-07-11T19:11:33Z</dcterms:created>
  <dcterms:modified xsi:type="dcterms:W3CDTF">2020-11-21T11:04:52Z</dcterms:modified>
</cp:coreProperties>
</file>