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67" r:id="rId3"/>
    <p:sldId id="265" r:id="rId4"/>
    <p:sldId id="268" r:id="rId5"/>
    <p:sldId id="269" r:id="rId6"/>
    <p:sldId id="257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20E0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917" y="-4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C1D271-8EC4-4A7D-A48D-0BB1E2882201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4F41BC-9ABF-4348-BCAC-6D88A98FA7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C1D271-8EC4-4A7D-A48D-0BB1E2882201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4F41BC-9ABF-4348-BCAC-6D88A98FA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C1D271-8EC4-4A7D-A48D-0BB1E2882201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4F41BC-9ABF-4348-BCAC-6D88A98FA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C1D271-8EC4-4A7D-A48D-0BB1E2882201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4F41BC-9ABF-4348-BCAC-6D88A98FA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C1D271-8EC4-4A7D-A48D-0BB1E2882201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4F41BC-9ABF-4348-BCAC-6D88A98FA7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C1D271-8EC4-4A7D-A48D-0BB1E2882201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4F41BC-9ABF-4348-BCAC-6D88A98FA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C1D271-8EC4-4A7D-A48D-0BB1E2882201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4F41BC-9ABF-4348-BCAC-6D88A98FA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C1D271-8EC4-4A7D-A48D-0BB1E2882201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4F41BC-9ABF-4348-BCAC-6D88A98FA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C1D271-8EC4-4A7D-A48D-0BB1E2882201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4F41BC-9ABF-4348-BCAC-6D88A98FA7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C1D271-8EC4-4A7D-A48D-0BB1E2882201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4F41BC-9ABF-4348-BCAC-6D88A98FA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C1D271-8EC4-4A7D-A48D-0BB1E2882201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4F41BC-9ABF-4348-BCAC-6D88A98FA7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AC1D271-8EC4-4A7D-A48D-0BB1E2882201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74F41BC-9ABF-4348-BCAC-6D88A98FA7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4744" y="319502"/>
            <a:ext cx="8447526" cy="574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«Иланский детский сад №50»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4651" y="1788607"/>
            <a:ext cx="9509549" cy="112541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«Помоги бездомным животным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подготовительной группы </a:t>
            </a:r>
            <a:endPara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500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500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1" descr="https://riamobalashiha.ru/files/image/06/91/55/gallery!h2s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733" y="3275763"/>
            <a:ext cx="5493008" cy="3395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210924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800" b="1" dirty="0" smtClean="0">
                <a:solidFill>
                  <a:schemeClr val="tx2">
                    <a:shade val="30000"/>
                    <a:satMod val="1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Просмотр видеоролика о брошенных животных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im0-tub-ru.yandex.net/i?id=a43c7616ff72fdef1e83ebadad7188a6-l&amp;n=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0544">
            <a:off x="1467307" y="1698172"/>
            <a:ext cx="4266455" cy="23998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QzaG8juUI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85785">
            <a:off x="6176386" y="2142809"/>
            <a:ext cx="5027525" cy="3770644"/>
          </a:xfrm>
          <a:prstGeom prst="rect">
            <a:avLst/>
          </a:prstGeom>
        </p:spPr>
      </p:pic>
      <p:sp>
        <p:nvSpPr>
          <p:cNvPr id="7" name="Rectangle 1"/>
          <p:cNvSpPr/>
          <p:nvPr/>
        </p:nvSpPr>
        <p:spPr>
          <a:xfrm>
            <a:off x="1838847" y="4318843"/>
            <a:ext cx="3697793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r" fontAlgn="base">
              <a:lnSpc>
                <a:spcPct val="150000"/>
              </a:lnSpc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закрыть глаза на то, что видишь, </a:t>
            </a:r>
            <a:endParaRPr lang="ru-RU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r" fontAlgn="base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нельзя закрыть сердце на то, что чувствуешь…»</a:t>
            </a:r>
            <a:endParaRPr lang="ru-RU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r" fontAlgn="base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Фридрих 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Ницше</a:t>
            </a:r>
          </a:p>
          <a:p>
            <a:pPr indent="449580" algn="r" fontAlgn="base">
              <a:lnSpc>
                <a:spcPct val="150000"/>
              </a:lnSpc>
              <a:spcAft>
                <a:spcPts val="0"/>
              </a:spcAft>
            </a:pPr>
            <a:endParaRPr lang="ru-RU" sz="16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985568">
            <a:off x="1998524" y="1725294"/>
            <a:ext cx="5780825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«Мне очень жалко бездомных животных, их почти никто не кормит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Алеша Абрамчик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581909">
            <a:off x="8248308" y="1363378"/>
            <a:ext cx="3469250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такие бедняжки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 Копьев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1129816">
            <a:off x="2421721" y="5318870"/>
            <a:ext cx="7227927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«Мне очень грустно и жалко бездомных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животных, </a:t>
            </a:r>
          </a:p>
          <a:p>
            <a:pPr algn="ctr"/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купил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корм и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накормил бы кошек и собак, которые живут 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улице»</a:t>
            </a:r>
          </a:p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 Топорков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326330">
            <a:off x="5900524" y="2650662"/>
            <a:ext cx="6256499" cy="10352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«Если бы я встретила собаку или кошку, </a:t>
            </a:r>
          </a:p>
          <a:p>
            <a:pPr algn="ctr"/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бы их накормила, напоила и согрела бы их»</a:t>
            </a:r>
          </a:p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Кира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Платоненко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23607">
            <a:off x="1114669" y="3081362"/>
            <a:ext cx="686746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взяла бы бездомную кошку, отнесла к врачу, потом покормила и отдала бы в добрые руки – чтобы кошке было хорошо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хозяин относился к кошке хорошо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Кира Шваб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270927" y="198338"/>
            <a:ext cx="8116557" cy="876836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Выяснить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отношение детей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бездомным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животным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(высказывания детей)</a:t>
            </a:r>
            <a:endPara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7849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800" b="1" dirty="0" smtClean="0">
                <a:solidFill>
                  <a:schemeClr val="tx2">
                    <a:shade val="30000"/>
                    <a:satMod val="1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Дидактическая игра </a:t>
            </a:r>
            <a:br>
              <a:rPr lang="ru-RU" sz="2800" b="1" dirty="0" smtClean="0">
                <a:solidFill>
                  <a:schemeClr val="tx2">
                    <a:shade val="30000"/>
                    <a:satMod val="1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>
                    <a:shade val="30000"/>
                    <a:satMod val="1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«Найди дом бездомному животному»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Содержимое 10" descr="image-13-10-20-04-12-2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990549">
            <a:off x="924267" y="2311120"/>
            <a:ext cx="2523392" cy="3364523"/>
          </a:xfrm>
        </p:spPr>
      </p:pic>
      <p:pic>
        <p:nvPicPr>
          <p:cNvPr id="13" name="Рисунок 12" descr="image-13-10-20-04-12-1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00001">
            <a:off x="8940311" y="2692959"/>
            <a:ext cx="2573634" cy="3431512"/>
          </a:xfrm>
          <a:prstGeom prst="rect">
            <a:avLst/>
          </a:prstGeom>
        </p:spPr>
      </p:pic>
      <p:pic>
        <p:nvPicPr>
          <p:cNvPr id="14" name="Рисунок 13" descr="image-13-10-20-04-12-3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37054" y="1836335"/>
            <a:ext cx="4223657" cy="31677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xfrm>
            <a:off x="1662935" y="264589"/>
            <a:ext cx="9997440" cy="1143000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Отгадай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загадку о бездомных животных из мультфильма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Содержимое 7" descr="image-13-10-20-04-12-4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268898">
            <a:off x="1552803" y="2355942"/>
            <a:ext cx="4698338" cy="3523754"/>
          </a:xfrm>
        </p:spPr>
      </p:pic>
      <p:pic>
        <p:nvPicPr>
          <p:cNvPr id="9" name="Рисунок 8" descr="image-13-10-20-04-12-3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23712">
            <a:off x="6729047" y="1678076"/>
            <a:ext cx="4803112" cy="36023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2270927" y="539982"/>
            <a:ext cx="8116557" cy="876836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Нарисуй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320E0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животное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которому ты помог!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image-13-10-20-04-12-3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4216" y="1544932"/>
            <a:ext cx="6427596" cy="48206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1679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0985" y="467683"/>
            <a:ext cx="9382606" cy="2270562"/>
          </a:xfrm>
        </p:spPr>
        <p:txBody>
          <a:bodyPr>
            <a:noAutofit/>
          </a:bodyPr>
          <a:lstStyle/>
          <a:p>
            <a:pPr algn="ctr"/>
            <a:endParaRPr lang="ru-RU" sz="2400" b="1" u="sng" dirty="0" smtClean="0">
              <a:solidFill>
                <a:srgbClr val="320E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u="sng" dirty="0" smtClean="0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600" b="1" u="sng" dirty="0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 животных отвечают </a:t>
            </a:r>
            <a:r>
              <a:rPr lang="ru-RU" sz="3600" b="1" u="sng" dirty="0" smtClean="0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люди!</a:t>
            </a:r>
            <a:endParaRPr lang="ru-RU" sz="3600" i="1" dirty="0" smtClean="0">
              <a:solidFill>
                <a:srgbClr val="320E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i="1" dirty="0" smtClean="0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Дети </a:t>
            </a:r>
            <a:r>
              <a:rPr lang="ru-RU" sz="2200" i="1" dirty="0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переживают </a:t>
            </a:r>
            <a:r>
              <a:rPr lang="ru-RU" sz="2200" i="1" dirty="0" smtClean="0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200" i="1" dirty="0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 бездомных животных </a:t>
            </a:r>
            <a:endParaRPr lang="ru-RU" sz="2200" i="1" dirty="0" smtClean="0">
              <a:solidFill>
                <a:srgbClr val="320E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i="1" dirty="0" smtClean="0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i="1" dirty="0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готовы активно принимать участие в их </a:t>
            </a:r>
            <a:r>
              <a:rPr lang="ru-RU" sz="2200" i="1" dirty="0" smtClean="0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судьбе!</a:t>
            </a:r>
          </a:p>
          <a:p>
            <a:pPr algn="ctr"/>
            <a:r>
              <a:rPr lang="ru-RU" sz="2200" i="1" dirty="0" smtClean="0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2400" i="1" dirty="0">
              <a:solidFill>
                <a:srgbClr val="320E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index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737" y="3138500"/>
            <a:ext cx="3644432" cy="274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index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757" y="3086740"/>
            <a:ext cx="3793296" cy="285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171999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1188</TotalTime>
  <Words>189</Words>
  <Application>Microsoft Office PowerPoint</Application>
  <PresentationFormat>Произвольный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 МБДОУ «Иланский детский сад №50» </vt:lpstr>
      <vt:lpstr>Просмотр видеоролика о брошенных животных</vt:lpstr>
      <vt:lpstr>Слайд 3</vt:lpstr>
      <vt:lpstr>Дидактическая игра  «Найди дом бездомному животному»</vt:lpstr>
      <vt:lpstr>Отгадай загадку о бездомных животных из мультфильма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Городского округа Балашиха «Средняя общеобразовательная школа № 22»</dc:title>
  <dc:creator>Windows User</dc:creator>
  <cp:lastModifiedBy>Admin</cp:lastModifiedBy>
  <cp:revision>52</cp:revision>
  <dcterms:created xsi:type="dcterms:W3CDTF">2020-02-08T12:07:12Z</dcterms:created>
  <dcterms:modified xsi:type="dcterms:W3CDTF">2020-10-13T10:11:53Z</dcterms:modified>
</cp:coreProperties>
</file>